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3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2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971B45DC-3A50-4300-8D3C-DF509C88AF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Book1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81499B4E-B30D-4D19-9500-C20D8FA91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7/26/22 10:56:09 AM MDT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PTC_2022_OpexInc">
            <a:extLst>
              <a:ext uri="{FF2B5EF4-FFF2-40B4-BE49-F238E27FC236}">
                <a16:creationId xmlns:a16="http://schemas.microsoft.com/office/drawing/2014/main" id="{C299AC7A-F11B-4FBC-A84B-A54221663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B53C7943-C6B1-3899-105D-5A2209AB6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16241" y="356405"/>
            <a:ext cx="2144724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PTC_2022_NoOpex">
            <a:extLst>
              <a:ext uri="{FF2B5EF4-FFF2-40B4-BE49-F238E27FC236}">
                <a16:creationId xmlns:a16="http://schemas.microsoft.com/office/drawing/2014/main" id="{3F5461ED-5398-442E-9658-C730392F6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36D99ECB-D082-FC04-DD77-D2E077BA27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8642959" y="839244"/>
            <a:ext cx="1289925" cy="576197"/>
          </a:xfrm>
          <a:prstGeom prst="rect">
            <a:avLst/>
          </a:prstGeom>
        </p:spPr>
      </p:pic>
      <p:pic>
        <p:nvPicPr>
          <p:cNvPr id="3" name="slide2" descr="NoPTC_2035_NoOpex">
            <a:extLst>
              <a:ext uri="{FF2B5EF4-FFF2-40B4-BE49-F238E27FC236}">
                <a16:creationId xmlns:a16="http://schemas.microsoft.com/office/drawing/2014/main" id="{4848F7CC-859B-7392-93AE-694642CE97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16241" y="356405"/>
            <a:ext cx="2144724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PTC_2025_OpexInc">
            <a:extLst>
              <a:ext uri="{FF2B5EF4-FFF2-40B4-BE49-F238E27FC236}">
                <a16:creationId xmlns:a16="http://schemas.microsoft.com/office/drawing/2014/main" id="{85FC7E7F-353E-4C62-8F8A-5CEFC2800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FE4CE092-02FA-A9DD-4150-705D8227B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8642959" y="839244"/>
            <a:ext cx="1289925" cy="5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PTC_2025_NoOpex">
            <a:extLst>
              <a:ext uri="{FF2B5EF4-FFF2-40B4-BE49-F238E27FC236}">
                <a16:creationId xmlns:a16="http://schemas.microsoft.com/office/drawing/2014/main" id="{DC965719-224D-4521-A2F6-2F2B61136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2159BFAD-B997-EE83-DCEB-CAC444131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8642959" y="839244"/>
            <a:ext cx="1289925" cy="5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PTC_2030_OpexInc">
            <a:extLst>
              <a:ext uri="{FF2B5EF4-FFF2-40B4-BE49-F238E27FC236}">
                <a16:creationId xmlns:a16="http://schemas.microsoft.com/office/drawing/2014/main" id="{85E2252E-6755-4231-8B1B-7347AE84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3ACBCCF6-0C07-2314-7BF5-B276FD2D6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8642959" y="839244"/>
            <a:ext cx="1289925" cy="5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PTC_2030_NoOpex">
            <a:extLst>
              <a:ext uri="{FF2B5EF4-FFF2-40B4-BE49-F238E27FC236}">
                <a16:creationId xmlns:a16="http://schemas.microsoft.com/office/drawing/2014/main" id="{B02E056C-92E5-4242-BA60-73F7763D3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109DA42E-817C-C66A-9DCE-04B2E60FC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8642959" y="839244"/>
            <a:ext cx="1289925" cy="5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PTC_2035_OpexInc">
            <a:extLst>
              <a:ext uri="{FF2B5EF4-FFF2-40B4-BE49-F238E27FC236}">
                <a16:creationId xmlns:a16="http://schemas.microsoft.com/office/drawing/2014/main" id="{6536A8A1-E3B3-4256-AFD3-B6818EC34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6F80A435-DED3-BE3C-5847-FF0DC4BC2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8642959" y="839244"/>
            <a:ext cx="1289925" cy="5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PTC_2035_NoOpex">
            <a:extLst>
              <a:ext uri="{FF2B5EF4-FFF2-40B4-BE49-F238E27FC236}">
                <a16:creationId xmlns:a16="http://schemas.microsoft.com/office/drawing/2014/main" id="{8E9F2565-2F3B-43C3-95B6-B2372ED4D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AF307862-5413-EDA1-2123-3F79E2D4C8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8642959" y="839244"/>
            <a:ext cx="1289925" cy="5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NoPTC_2022_OpexInc">
            <a:extLst>
              <a:ext uri="{FF2B5EF4-FFF2-40B4-BE49-F238E27FC236}">
                <a16:creationId xmlns:a16="http://schemas.microsoft.com/office/drawing/2014/main" id="{6414792E-53F5-4650-A505-FD1788685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6" name="slide2" descr="NoPTC_2035_NoOpex">
            <a:extLst>
              <a:ext uri="{FF2B5EF4-FFF2-40B4-BE49-F238E27FC236}">
                <a16:creationId xmlns:a16="http://schemas.microsoft.com/office/drawing/2014/main" id="{E0D8C4BE-5E29-87F1-6371-295C6E5A9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16241" y="356405"/>
            <a:ext cx="2144724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NoPTC_2022_NoOpex">
            <a:extLst>
              <a:ext uri="{FF2B5EF4-FFF2-40B4-BE49-F238E27FC236}">
                <a16:creationId xmlns:a16="http://schemas.microsoft.com/office/drawing/2014/main" id="{36443922-A4BC-4365-876A-12C7AA0E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82DA58A9-2AD4-3B1B-33C2-70533F37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8705589" y="826717"/>
            <a:ext cx="1255376" cy="663879"/>
          </a:xfrm>
          <a:prstGeom prst="rect">
            <a:avLst/>
          </a:prstGeom>
        </p:spPr>
      </p:pic>
      <p:pic>
        <p:nvPicPr>
          <p:cNvPr id="4" name="slide2" descr="NoPTC_2035_NoOpex">
            <a:extLst>
              <a:ext uri="{FF2B5EF4-FFF2-40B4-BE49-F238E27FC236}">
                <a16:creationId xmlns:a16="http://schemas.microsoft.com/office/drawing/2014/main" id="{5538314D-32D7-206B-9978-6661A9509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16241" y="356405"/>
            <a:ext cx="2144724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NoPTC_2025_OpexInc">
            <a:extLst>
              <a:ext uri="{FF2B5EF4-FFF2-40B4-BE49-F238E27FC236}">
                <a16:creationId xmlns:a16="http://schemas.microsoft.com/office/drawing/2014/main" id="{BE3B8537-C6E3-4DE4-ADFA-DFE05AD38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E37893D2-5AD1-19DE-09B0-FCA2B22419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8705589" y="826717"/>
            <a:ext cx="1255376" cy="663879"/>
          </a:xfrm>
          <a:prstGeom prst="rect">
            <a:avLst/>
          </a:prstGeom>
        </p:spPr>
      </p:pic>
      <p:pic>
        <p:nvPicPr>
          <p:cNvPr id="3" name="slide2" descr="NoPTC_2035_NoOpex">
            <a:extLst>
              <a:ext uri="{FF2B5EF4-FFF2-40B4-BE49-F238E27FC236}">
                <a16:creationId xmlns:a16="http://schemas.microsoft.com/office/drawing/2014/main" id="{804DDA73-484F-96FF-37E5-3476D7135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16241" y="356405"/>
            <a:ext cx="2144724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NoPTC_2025_NoOpex">
            <a:extLst>
              <a:ext uri="{FF2B5EF4-FFF2-40B4-BE49-F238E27FC236}">
                <a16:creationId xmlns:a16="http://schemas.microsoft.com/office/drawing/2014/main" id="{1159DAF9-53D9-4B02-90D4-AA8F000D9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31E7F695-F095-555C-0665-8F5D9B2C0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8705589" y="826717"/>
            <a:ext cx="1255376" cy="663879"/>
          </a:xfrm>
          <a:prstGeom prst="rect">
            <a:avLst/>
          </a:prstGeom>
        </p:spPr>
      </p:pic>
      <p:pic>
        <p:nvPicPr>
          <p:cNvPr id="3" name="slide2" descr="NoPTC_2035_NoOpex">
            <a:extLst>
              <a:ext uri="{FF2B5EF4-FFF2-40B4-BE49-F238E27FC236}">
                <a16:creationId xmlns:a16="http://schemas.microsoft.com/office/drawing/2014/main" id="{11433C5B-584E-317A-3766-4FD559439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16241" y="356405"/>
            <a:ext cx="2144724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NoPTC_2030_OpexInc">
            <a:extLst>
              <a:ext uri="{FF2B5EF4-FFF2-40B4-BE49-F238E27FC236}">
                <a16:creationId xmlns:a16="http://schemas.microsoft.com/office/drawing/2014/main" id="{181B1A67-E635-4F34-99A3-A175B7A0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E239DD87-B307-220F-8DE1-9A915A971A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16241" y="356405"/>
            <a:ext cx="2144724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NoPTC_2030_NoOpex">
            <a:extLst>
              <a:ext uri="{FF2B5EF4-FFF2-40B4-BE49-F238E27FC236}">
                <a16:creationId xmlns:a16="http://schemas.microsoft.com/office/drawing/2014/main" id="{8C948BC9-873F-4F5F-BA3A-DFA814C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D67EF84E-D283-F127-757A-8CB35716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16241" y="356405"/>
            <a:ext cx="2144724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NoPTC_2035_OpexInc">
            <a:extLst>
              <a:ext uri="{FF2B5EF4-FFF2-40B4-BE49-F238E27FC236}">
                <a16:creationId xmlns:a16="http://schemas.microsoft.com/office/drawing/2014/main" id="{C8C7CC0F-BE81-49C3-839F-561695597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BA469499-D85C-A550-2533-A29C4DA47A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16241" y="356405"/>
            <a:ext cx="2144724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NoPTC_2035_NoOpex">
            <a:extLst>
              <a:ext uri="{FF2B5EF4-FFF2-40B4-BE49-F238E27FC236}">
                <a16:creationId xmlns:a16="http://schemas.microsoft.com/office/drawing/2014/main" id="{DFFD2B51-DBE9-461A-94C2-F74D9129B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0"/>
            <a:ext cx="10338823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FB7C5491-88A1-58FE-F4E2-860A71E7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16241" y="356405"/>
            <a:ext cx="2144724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9</Words>
  <Application>Microsoft Macintosh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Book1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Book1</dc:title>
  <dc:creator/>
  <cp:lastModifiedBy>Clark, Caitlyn</cp:lastModifiedBy>
  <cp:revision>1</cp:revision>
  <dcterms:created xsi:type="dcterms:W3CDTF">2022-07-26T16:56:14Z</dcterms:created>
  <dcterms:modified xsi:type="dcterms:W3CDTF">2022-07-26T23:01:21Z</dcterms:modified>
</cp:coreProperties>
</file>